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كائن 1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5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247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Windows User</cp:lastModifiedBy>
  <cp:revision>1</cp:revision>
  <dcterms:created xsi:type="dcterms:W3CDTF">2022-08-20T15:07:10Z</dcterms:created>
  <dcterms:modified xsi:type="dcterms:W3CDTF">2022-08-20T15:08:46Z</dcterms:modified>
</cp:coreProperties>
</file>